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</p:sldIdLst>
  <p:sldSz cy="9144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Author clrIdx="0" id="0" initials="" lastIdx="1" name="Kate Muir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1" dt="2025-08-18T10:24:52.557">
    <p:pos x="6000" y="0"/>
    <p:text>EXAMPLE</p:tex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364767ba8c4_0_0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364767ba8c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1323689"/>
            <a:ext cx="8520600" cy="3649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5038444"/>
            <a:ext cx="8520600" cy="140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8290163"/>
            <a:ext cx="5487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966444"/>
            <a:ext cx="8520600" cy="349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5603956"/>
            <a:ext cx="8520600" cy="231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8290163"/>
            <a:ext cx="5487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8290163"/>
            <a:ext cx="5487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3823733"/>
            <a:ext cx="8520600" cy="149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8290163"/>
            <a:ext cx="5487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791156"/>
            <a:ext cx="8520600" cy="101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2048844"/>
            <a:ext cx="8520600" cy="607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8290163"/>
            <a:ext cx="5487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791156"/>
            <a:ext cx="8520600" cy="101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2048844"/>
            <a:ext cx="3999900" cy="607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2048844"/>
            <a:ext cx="3999900" cy="607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8290163"/>
            <a:ext cx="5487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791156"/>
            <a:ext cx="8520600" cy="101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8290163"/>
            <a:ext cx="5487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987733"/>
            <a:ext cx="2808000" cy="134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2470400"/>
            <a:ext cx="2808000" cy="565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8290163"/>
            <a:ext cx="5487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800267"/>
            <a:ext cx="6367800" cy="727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8290163"/>
            <a:ext cx="5487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222"/>
            <a:ext cx="4572000" cy="9144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2192311"/>
            <a:ext cx="4045200" cy="263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4983244"/>
            <a:ext cx="4045200" cy="219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1287244"/>
            <a:ext cx="3837000" cy="6569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8290163"/>
            <a:ext cx="5487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7521022"/>
            <a:ext cx="5998800" cy="1075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8290163"/>
            <a:ext cx="5487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791156"/>
            <a:ext cx="8520600" cy="10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2048844"/>
            <a:ext cx="8520600" cy="60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8290163"/>
            <a:ext cx="5487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comments" Target="../comments/commen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4">
            <a:alphaModFix/>
          </a:blip>
          <a:stretch>
            <a:fillRect/>
          </a:stretch>
        </a:blip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