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9144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77729b8da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e77729b8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6965569"/>
            <a:ext cx="85206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Job Title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Company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4979444"/>
            <a:ext cx="85206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Job Title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Company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