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80" d="100"/>
          <a:sy n="80" d="100"/>
        </p:scale>
        <p:origin x="2560" y="184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7d460fd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7d460fd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5a4b4cbb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5a4b4cbb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a4b4cbb7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a4b4cbb7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323689"/>
            <a:ext cx="85206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5038444"/>
            <a:ext cx="85206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966444"/>
            <a:ext cx="85206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5603956"/>
            <a:ext cx="85206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3823733"/>
            <a:ext cx="85206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39999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2048844"/>
            <a:ext cx="39999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987733"/>
            <a:ext cx="2808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470400"/>
            <a:ext cx="2808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800267"/>
            <a:ext cx="63678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222"/>
            <a:ext cx="4572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2192311"/>
            <a:ext cx="40452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4983244"/>
            <a:ext cx="40452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1287244"/>
            <a:ext cx="38370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7521022"/>
            <a:ext cx="59988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4294967295"/>
          </p:nvPr>
        </p:nvSpPr>
        <p:spPr>
          <a:xfrm>
            <a:off x="311700" y="6771000"/>
            <a:ext cx="8520600" cy="1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>
                <a:solidFill>
                  <a:schemeClr val="lt1"/>
                </a:solidFill>
                <a:latin typeface="+mn-lt"/>
              </a:rPr>
              <a:t>NAME</a:t>
            </a:r>
            <a:endParaRPr sz="3300" b="1" dirty="0">
              <a:solidFill>
                <a:schemeClr val="lt1"/>
              </a:solidFill>
              <a:latin typeface="+mn-l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+mn-lt"/>
                <a:ea typeface="Geneva" panose="020B0503030404040204" pitchFamily="34" charset="0"/>
                <a:cs typeface="Comfortaa"/>
                <a:sym typeface="Comfortaa"/>
              </a:rPr>
              <a:t>TITLE</a:t>
            </a:r>
            <a:endParaRPr sz="3000" dirty="0">
              <a:solidFill>
                <a:schemeClr val="lt1"/>
              </a:solidFill>
              <a:latin typeface="+mn-lt"/>
              <a:ea typeface="Geneva" panose="020B0503030404040204" pitchFamily="34" charset="0"/>
              <a:cs typeface="Comfortaa"/>
              <a:sym typeface="Comforta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+mn-lt"/>
                <a:ea typeface="Geneva" panose="020B0503030404040204" pitchFamily="34" charset="0"/>
                <a:cs typeface="Comfortaa"/>
                <a:sym typeface="Comfortaa"/>
              </a:rPr>
              <a:t>COMPANY</a:t>
            </a:r>
            <a:endParaRPr sz="3000" dirty="0">
              <a:solidFill>
                <a:schemeClr val="lt1"/>
              </a:solidFill>
              <a:latin typeface="+mn-lt"/>
              <a:ea typeface="Geneva" panose="020B0503030404040204" pitchFamily="34" charset="0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ubTitle" idx="4294967295"/>
          </p:nvPr>
        </p:nvSpPr>
        <p:spPr>
          <a:xfrm>
            <a:off x="311700" y="4188450"/>
            <a:ext cx="8520600" cy="7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300" b="1" dirty="0">
                <a:solidFill>
                  <a:schemeClr val="lt1"/>
                </a:solidFill>
                <a:latin typeface="+mn-lt"/>
              </a:rPr>
              <a:t>NAME</a:t>
            </a:r>
            <a:endParaRPr sz="3000" b="1" dirty="0">
              <a:solidFill>
                <a:schemeClr val="lt1"/>
              </a:solidFill>
              <a:latin typeface="+mn-lt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294967295"/>
          </p:nvPr>
        </p:nvSpPr>
        <p:spPr>
          <a:xfrm>
            <a:off x="311700" y="7253975"/>
            <a:ext cx="8520600" cy="13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lt1"/>
                </a:solidFill>
                <a:latin typeface="+mn-lt"/>
                <a:ea typeface="Geneva" panose="020B0503030404040204" pitchFamily="34" charset="0"/>
                <a:cs typeface="Comfortaa"/>
                <a:sym typeface="Comfortaa"/>
              </a:rPr>
              <a:t>TITLE</a:t>
            </a:r>
            <a:endParaRPr sz="3500" dirty="0">
              <a:solidFill>
                <a:schemeClr val="lt1"/>
              </a:solidFill>
              <a:latin typeface="+mn-lt"/>
              <a:ea typeface="Geneva" panose="020B0503030404040204" pitchFamily="34" charset="0"/>
              <a:cs typeface="Comfortaa"/>
              <a:sym typeface="Comforta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500" dirty="0">
                <a:solidFill>
                  <a:schemeClr val="lt1"/>
                </a:solidFill>
                <a:latin typeface="+mn-lt"/>
                <a:ea typeface="Geneva" panose="020B0503030404040204" pitchFamily="34" charset="0"/>
                <a:cs typeface="Cambay Devanagari" pitchFamily="2" charset="77"/>
                <a:sym typeface="Comfortaa"/>
              </a:rPr>
              <a:t>COMPANY</a:t>
            </a:r>
            <a:endParaRPr sz="3500" dirty="0">
              <a:solidFill>
                <a:schemeClr val="lt1"/>
              </a:solidFill>
              <a:latin typeface="+mn-lt"/>
              <a:ea typeface="Geneva" panose="020B0503030404040204" pitchFamily="34" charset="0"/>
              <a:cs typeface="Cambay Devanagari" pitchFamily="2" charset="77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Macintosh PowerPoint</Application>
  <PresentationFormat>Custom</PresentationFormat>
  <Paragraphs>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Kate Muir</cp:lastModifiedBy>
  <cp:revision>2</cp:revision>
  <dcterms:modified xsi:type="dcterms:W3CDTF">2025-06-12T11:29:05Z</dcterms:modified>
</cp:coreProperties>
</file>